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3" r:id="rId21"/>
    <p:sldId id="344" r:id="rId22"/>
    <p:sldId id="288" r:id="rId23"/>
    <p:sldId id="345" r:id="rId24"/>
    <p:sldId id="346" r:id="rId25"/>
    <p:sldId id="347" r:id="rId26"/>
    <p:sldId id="309" r:id="rId2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1512" y="114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31/10/2018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31/10/2018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31/10/2018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31/10/2018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31/10/2018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31/10/2018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31/10/2018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31/10/2018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AGOSTO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84" y="1541021"/>
            <a:ext cx="7444056" cy="47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AGOSTO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36" y="1762881"/>
            <a:ext cx="6780952" cy="3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47" y="1587218"/>
            <a:ext cx="7297221" cy="46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89" y="1532144"/>
            <a:ext cx="7444056" cy="47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AGOSTO 2018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00" y="1771520"/>
            <a:ext cx="6000000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06" y="1676969"/>
            <a:ext cx="8451542" cy="42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4" y="1746832"/>
            <a:ext cx="8629095" cy="43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85" y="1723193"/>
            <a:ext cx="8558074" cy="41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0" y="1695633"/>
            <a:ext cx="8799739" cy="423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4" y="1793289"/>
            <a:ext cx="8615322" cy="41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6" y="1695634"/>
            <a:ext cx="8762854" cy="42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AGOSTO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9" y="1798392"/>
            <a:ext cx="6771428" cy="3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5" y="1511033"/>
            <a:ext cx="7412854" cy="472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37" y="1659322"/>
            <a:ext cx="7679184" cy="454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AGOSTO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03" y="1745126"/>
            <a:ext cx="6780952" cy="3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41" y="1469230"/>
            <a:ext cx="7537142" cy="476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2018</Filtro>
    <Orden xmlns="8cf1b8fd-72df-4c21-8306-a5f720778edf">81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C7235-C85D-44BB-BC65-525FD5738A03}"/>
</file>

<file path=customXml/itemProps2.xml><?xml version="1.0" encoding="utf-8"?>
<ds:datastoreItem xmlns:ds="http://schemas.openxmlformats.org/officeDocument/2006/customXml" ds:itemID="{2C972454-6444-4CC9-B315-4C43FA0E390B}"/>
</file>

<file path=customXml/itemProps3.xml><?xml version="1.0" encoding="utf-8"?>
<ds:datastoreItem xmlns:ds="http://schemas.openxmlformats.org/officeDocument/2006/customXml" ds:itemID="{F4AF38C9-F9EC-4755-B9C6-CEC43DC0917F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12535</TotalTime>
  <Words>348</Words>
  <Application>Microsoft Office PowerPoint</Application>
  <PresentationFormat>Presentación en pantalla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agosto 2018</dc:title>
  <dc:creator>CAMILO</dc:creator>
  <cp:lastModifiedBy>Amalia Perez Alzate</cp:lastModifiedBy>
  <cp:revision>277</cp:revision>
  <cp:lastPrinted>2016-11-09T21:48:51Z</cp:lastPrinted>
  <dcterms:created xsi:type="dcterms:W3CDTF">2015-08-10T15:28:24Z</dcterms:created>
  <dcterms:modified xsi:type="dcterms:W3CDTF">2018-10-31T14:14:17Z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